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d0510ac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d0510ac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d6996a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d6996a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d6996a36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d6996a36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db8d2a4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db8d2a4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db8d2a4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db8d2a4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b8d2a4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b8d2a4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db8d2a4e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db8d2a4e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e63c3e3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e63c3e3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e63c3e3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e63c3e3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e7dd3f0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e7dd3f0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02d8af1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02d8af1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e7dd3f05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e7dd3f05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e7dd3f0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e7dd3f0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e7dd3f05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e7dd3f05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e7dd3f05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e7dd3f05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e3b7286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e3b7286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3b72860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3b72860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0ed479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0ed479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0ed479d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0ed479d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0ed479d8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0ed479d8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2d2ab26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2d2ab26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e02d8af1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e02d8af1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2d2ab26f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2d2ab26f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328d133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328d133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328d133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328d133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37bab0d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37bab0d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37bab0dc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37bab0dc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37bab0dc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37bab0dc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02d8af1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02d8af1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e09651876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e0965187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0965187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0965187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d0510a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d0510a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d0510acf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d0510acf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d0510acf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d0510ac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mstokes.nmhu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lmvO0vrAVIA&amp;feature=youtu.be" TargetMode="External"/><Relationship Id="rId4" Type="http://schemas.openxmlformats.org/officeDocument/2006/relationships/hyperlink" Target="https://www.youtube.com/watch?v=vtjh_3_HSHI&amp;feature=youtu.be" TargetMode="External"/><Relationship Id="rId5" Type="http://schemas.openxmlformats.org/officeDocument/2006/relationships/hyperlink" Target="https://www.youtube.com/watch?v=AvPpaXejObo&amp;feature=youtu.b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watch?v=AvPpaXejObo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pXwA7PeAiAc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v743U7gvLq0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4750 - 5750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TA: Jeff Stokes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jmstokes.nmhu@gmail.com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#6 - Part 2</a:t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838" y="1017725"/>
            <a:ext cx="61083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#6 - Part 3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50" y="1017725"/>
            <a:ext cx="825229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#7 - 02/13/2020</a:t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400" y="1017725"/>
            <a:ext cx="556120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#7 - Part 2</a:t>
            </a:r>
            <a:endParaRPr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38" y="1017725"/>
            <a:ext cx="8448313" cy="382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#7 - Part 3</a:t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13" y="1017725"/>
            <a:ext cx="779757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#7 - Part 4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38" y="1017725"/>
            <a:ext cx="286573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#8 - 02/18/2020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38" y="1017725"/>
            <a:ext cx="573411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#8 - Part 2</a:t>
            </a:r>
            <a:endParaRPr/>
          </a:p>
        </p:txBody>
      </p:sp>
      <p:pic>
        <p:nvPicPr>
          <p:cNvPr id="156" name="Google Shape;156;p29"/>
          <p:cNvPicPr preferRelativeResize="0"/>
          <p:nvPr/>
        </p:nvPicPr>
        <p:blipFill rotWithShape="1">
          <a:blip r:embed="rId3">
            <a:alphaModFix/>
          </a:blip>
          <a:srcRect b="0" l="0" r="39591" t="0"/>
          <a:stretch/>
        </p:blipFill>
        <p:spPr>
          <a:xfrm>
            <a:off x="1086495" y="1017725"/>
            <a:ext cx="3164777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272" y="1017725"/>
            <a:ext cx="3551845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#9 - 02/20/2020</a:t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850" y="1017725"/>
            <a:ext cx="597631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#9 - Part 2</a:t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913" y="1017725"/>
            <a:ext cx="720818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23, 2020 - </a:t>
            </a:r>
            <a:r>
              <a:rPr lang="en"/>
              <a:t>Lecture #2: Part 1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963" y="1094900"/>
            <a:ext cx="5248082" cy="382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#9 - Part 3</a:t>
            </a:r>
            <a:endParaRPr/>
          </a:p>
        </p:txBody>
      </p:sp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138" y="1017725"/>
            <a:ext cx="5841720" cy="382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#9 - Part 4</a:t>
            </a: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875" y="1017725"/>
            <a:ext cx="67922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#10 - 02/25/2020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500" y="1144025"/>
            <a:ext cx="4701008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#10 - Part 2</a:t>
            </a:r>
            <a:endParaRPr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4" cy="36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#10 - Part 3</a:t>
            </a:r>
            <a:endParaRPr/>
          </a:p>
        </p:txBody>
      </p:sp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25" y="1017725"/>
            <a:ext cx="682355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#11 - 02/27/2020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125" y="1017725"/>
            <a:ext cx="454575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Lecutre #12 - 03/03/2020</a:t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288" y="1017725"/>
            <a:ext cx="61254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#12 - Part 2</a:t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8" cy="264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#13 - 03/05/2020</a:t>
            </a:r>
            <a:endParaRPr/>
          </a:p>
        </p:txBody>
      </p:sp>
      <p:sp>
        <p:nvSpPr>
          <p:cNvPr id="223" name="Google Shape;223;p40"/>
          <p:cNvSpPr txBox="1"/>
          <p:nvPr/>
        </p:nvSpPr>
        <p:spPr>
          <a:xfrm>
            <a:off x="3241650" y="2086650"/>
            <a:ext cx="26607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 Day</a:t>
            </a:r>
            <a:endParaRPr sz="48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#14 - 04/02/2020</a:t>
            </a:r>
            <a:endParaRPr/>
          </a:p>
        </p:txBody>
      </p:sp>
      <p:sp>
        <p:nvSpPr>
          <p:cNvPr id="229" name="Google Shape;22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 covered in class: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https://www.youtube.com/watch?v=lmvO0vrAVIA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https://www.youtube.com/watch?v=vtjh_3_HSHI&amp;feature=youtu.be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Please watch below for next class: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https://www.youtube.com/watch?v=AvPpaXejObo&amp;feature=youtu.be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#2 - Part 2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288" y="1144025"/>
            <a:ext cx="65074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04/07/2020 - 04/09/2020</a:t>
            </a:r>
            <a:endParaRPr/>
          </a:p>
        </p:txBody>
      </p:sp>
      <p:sp>
        <p:nvSpPr>
          <p:cNvPr id="235" name="Google Shape;23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video from: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9 Frequency Domain 2d Images (Image Processing Using GNU Octave A MATLAB Compatible Software 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04/14: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to smooth outputted image from filtering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Try to have concentric circle for filter, populating it similar to gradient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Try to have box in center of filter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04/14/2020</a:t>
            </a:r>
            <a:endParaRPr/>
          </a:p>
        </p:txBody>
      </p:sp>
      <p:sp>
        <p:nvSpPr>
          <p:cNvPr id="241" name="Google Shape;24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watched in class: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CIS531: Gabor Filters and Wavelets on Images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04/14/2020 - contd.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363" y="1166052"/>
            <a:ext cx="5077275" cy="34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04/14/2020 - contd.</a:t>
            </a: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62" y="1104274"/>
            <a:ext cx="5406075" cy="35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04/16/2020</a:t>
            </a:r>
            <a:endParaRPr/>
          </a:p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covered in class: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“How the 2D FFT works”</a:t>
            </a:r>
            <a:r>
              <a:rPr lang="en"/>
              <a:t> (click to reach video)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04/16/2020 - contd.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388" y="1017725"/>
            <a:ext cx="45632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#2 - Part 3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112" y="1017725"/>
            <a:ext cx="357178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#2 - Part 4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2350"/>
            <a:ext cx="8839205" cy="359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28, 2020 - Lecture #3: Part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375" y="1120150"/>
            <a:ext cx="533924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#3 - Part 2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63" y="1153475"/>
            <a:ext cx="820787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#3 - Part 3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150" y="1170125"/>
            <a:ext cx="784968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#6 - 02/06/2020 (Encompasses lectures 4&amp;5)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138" y="1017725"/>
            <a:ext cx="495173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